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5"/>
  </p:notesMasterIdLst>
  <p:sldIdLst>
    <p:sldId id="256" r:id="rId2"/>
    <p:sldId id="290" r:id="rId3"/>
    <p:sldId id="258" r:id="rId4"/>
    <p:sldId id="291" r:id="rId5"/>
    <p:sldId id="292" r:id="rId6"/>
    <p:sldId id="293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89" r:id="rId24"/>
  </p:sldIdLst>
  <p:sldSz cx="12192000" cy="6858000"/>
  <p:notesSz cx="6858000" cy="9144000"/>
  <p:photoAlbum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470" autoAdjust="0"/>
  </p:normalViewPr>
  <p:slideViewPr>
    <p:cSldViewPr snapToGrid="0">
      <p:cViewPr varScale="1">
        <p:scale>
          <a:sx n="95" d="100"/>
          <a:sy n="95" d="100"/>
        </p:scale>
        <p:origin x="115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79E87E-ECDF-4AC6-8970-5A62B7D4752D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C4371-1766-49C7-A6B9-BD71306924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774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</a:t>
            </a:r>
            <a:r>
              <a:rPr lang="en-US" altLang="zh-CN" dirty="0" err="1"/>
              <a:t>tapable</a:t>
            </a:r>
            <a:r>
              <a:rPr lang="zh-CN" altLang="en-US" dirty="0"/>
              <a:t>实现的插件机制</a:t>
            </a:r>
            <a:r>
              <a:rPr lang="en-US" altLang="zh-CN" dirty="0"/>
              <a:t>, </a:t>
            </a:r>
            <a:r>
              <a:rPr lang="zh-CN" altLang="en-US" dirty="0"/>
              <a:t>可以在合适的时机去做一些事情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0C4371-1766-49C7-A6B9-BD71306924E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236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4D7DE9-356F-36AB-B8D6-37F93FEE5A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045D52B-1969-A149-AD0C-21215E512A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927839-EBA9-FEDD-E701-31B79C8E9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312423-0DCB-7A0B-A686-FF8B62901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A9911B-FFCD-3A97-F177-7E752A711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5067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602CF-3D15-3CE8-75A4-B5B1F6BBE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342FA9B-748F-F5DA-9915-E86D2569FA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53B5A5-75E4-0109-4197-3460CA922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73BC7D-854F-98B3-8E90-CF9B0E062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47E8B5-6D69-EEF5-15A2-EEEAC7F96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051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63FCD52-0BE7-BB54-C230-C3E59E5167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2A50207-7AE7-41D5-7077-12DBE5ECB7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3ED389-F0F1-0D45-01DB-00CDAC2A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17DF9A-FCEB-90C6-BF56-9683C5F09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8CE231-7EC3-5388-2F6C-A1BAA6CF6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0191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1E44EE-1503-282D-8B34-47E6992BA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7CFD7E-0921-08F0-01FA-D5DDEA21F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E9E5A9-A4A9-866C-271A-B1283FABB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426018-6AEF-57B6-71BB-B96EBA6B2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5A8384-F93A-3741-444C-8130C5C6A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7616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38106F-F11B-097C-7759-8F8D9CF6A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5F089B-7EE9-D0E9-78AA-5A609EE96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B7909E-6DC6-44C4-217A-32DD236EB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574D547-7A6A-EDD6-77A0-1DE909E9D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5F8F0C-4C58-8041-0E58-1EA745AF5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286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268954-A885-4AC1-7437-A3097EDB7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B48F81-FBE3-C9E6-A40C-BF0DF02CB6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8D55493-A654-B6B5-BD30-0CCAD0DCFC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F3DADA6-06CB-9F65-3464-F0E6DF08B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BF0FF6-D1DA-9381-4D03-957863876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F97F99A-4039-1354-37D9-37E454BD5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093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25EF8B-D647-1A0A-0C94-AB988907B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E864564-6159-4AB8-0822-7CD36C1A29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E63FAEC-8C7F-5651-A54A-A645A6262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B0D8591-8B51-FA6F-E1D2-6D0AB472A9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9BC1205-6B58-0629-0BD4-6F89466105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2549E9D-8AB5-2A6F-7037-25184328A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8305EDA-A68B-C4E3-A183-6867FC1C7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16AD613-B295-EA49-FE91-05E81A401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572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B187E0-BFCD-ECD4-3B63-00F3CCF80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5C51C5C-C0DC-41F4-DE16-9B898F4D7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B2D066B-3C5F-B89D-A0B8-23D3877EB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0553BDD-EAA7-A7DF-7484-93230A697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929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324AE08-56F8-5F9F-2B2C-D2155ABEC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3CF85FA-16DE-97EB-BB92-7D18E066A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5F6114-2AF1-1F5A-8C81-B0ED1F8E8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39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57E966-E596-52E3-9E61-69E1FEBB7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5B0628-A386-EEC1-AFDB-94A6539EA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286545A-C6BB-7580-EF54-F9BE3DAA78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FAC644-CFBA-DF51-0AEC-315735271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22488D3-A9E2-DD7E-D2AF-6E3DC0E77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A3D828-2DF9-53B8-BDB2-ED7247E2A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4663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1470C1-C05D-0E13-0DD5-520A3B80D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5F8AF1B-F23D-B1AB-F8FB-15ED1F689D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B1FA1B-B9F0-4CCB-383B-65EDFF3B81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062405-5FD0-AFA4-C5B6-52DF67B7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6FD8BE-75D6-99F2-5CF0-5E66EF7AD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23EAFA-FBCE-B944-3607-6A1A094B6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672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D9E924C-ADE6-7AE5-2162-1293F4212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EE1D1-D209-6E76-6F09-5DA34BF1A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B00499-307D-E811-EB36-40D8D5BE55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904F0-69B5-42BD-9E8F-703A4D035846}" type="datetimeFigureOut">
              <a:rPr lang="zh-CN" altLang="en-US" smtClean="0"/>
              <a:t>2022/9/4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D166C3-125C-9AF6-050C-040BBE27C4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8F0388-F12F-B4AF-A7C8-CA1F79CD4B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88DA12-72D0-4F56-BD3E-FAF00A8685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8324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AC6C87-A1AE-EE1B-1BAE-7C8C5254FA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5921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Webpack </a:t>
            </a:r>
            <a:r>
              <a:rPr lang="zh-CN" altLang="en-US" dirty="0"/>
              <a:t>插件机制</a:t>
            </a:r>
            <a:br>
              <a:rPr lang="en-US" altLang="zh-CN" dirty="0"/>
            </a:br>
            <a:r>
              <a:rPr lang="zh-CN" altLang="en-US" dirty="0"/>
              <a:t>与 </a:t>
            </a:r>
            <a:br>
              <a:rPr lang="en-US" altLang="zh-CN" dirty="0"/>
            </a:br>
            <a:r>
              <a:rPr lang="en-US" altLang="zh-CN" dirty="0"/>
              <a:t>“</a:t>
            </a:r>
            <a:r>
              <a:rPr lang="zh-CN" altLang="en-US" dirty="0"/>
              <a:t>一切皆插件</a:t>
            </a:r>
            <a:r>
              <a:rPr lang="en-US" altLang="zh-CN" dirty="0"/>
              <a:t>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9106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8-compilation">
            <a:extLst>
              <a:ext uri="{FF2B5EF4-FFF2-40B4-BE49-F238E27FC236}">
                <a16:creationId xmlns:a16="http://schemas.microsoft.com/office/drawing/2014/main" id="{3BD14A7D-B69F-B275-3CF3-131EA73EEEF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" y="0"/>
            <a:ext cx="12174537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2A489DF-5D0F-889A-E52E-E1E2D059A667}"/>
              </a:ext>
            </a:extLst>
          </p:cNvPr>
          <p:cNvSpPr txBox="1"/>
          <p:nvPr/>
        </p:nvSpPr>
        <p:spPr>
          <a:xfrm>
            <a:off x="8209503" y="5257800"/>
            <a:ext cx="3516924" cy="1200329"/>
          </a:xfrm>
          <a:prstGeom prst="rect">
            <a:avLst/>
          </a:prstGeom>
          <a:solidFill>
            <a:schemeClr val="bg2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注意时效性</a:t>
            </a:r>
            <a:r>
              <a:rPr lang="en-US" altLang="zh-CN" dirty="0"/>
              <a:t>; </a:t>
            </a:r>
          </a:p>
          <a:p>
            <a:endParaRPr lang="en-US" altLang="zh-CN" dirty="0"/>
          </a:p>
          <a:p>
            <a:r>
              <a:rPr lang="zh-CN" altLang="en-US" dirty="0"/>
              <a:t>新 </a:t>
            </a:r>
            <a:r>
              <a:rPr lang="en-US" altLang="zh-CN" dirty="0"/>
              <a:t>webpack </a:t>
            </a:r>
            <a:r>
              <a:rPr lang="zh-CN" altLang="en-US" dirty="0"/>
              <a:t>有了新的 </a:t>
            </a:r>
            <a:r>
              <a:rPr lang="en-US" altLang="zh-CN" dirty="0" err="1"/>
              <a:t>ModuleGraph</a:t>
            </a:r>
            <a:r>
              <a:rPr lang="en-US" altLang="zh-CN" dirty="0"/>
              <a:t> </a:t>
            </a:r>
            <a:r>
              <a:rPr lang="zh-CN" altLang="en-US" dirty="0"/>
              <a:t>对象来储存依赖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23703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9-compilation_2">
            <a:extLst>
              <a:ext uri="{FF2B5EF4-FFF2-40B4-BE49-F238E27FC236}">
                <a16:creationId xmlns:a16="http://schemas.microsoft.com/office/drawing/2014/main" id="{9F94A948-3446-8274-122F-0FE401D1A24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38"/>
            <a:ext cx="12192000" cy="684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943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0-resolver">
            <a:extLst>
              <a:ext uri="{FF2B5EF4-FFF2-40B4-BE49-F238E27FC236}">
                <a16:creationId xmlns:a16="http://schemas.microsoft.com/office/drawing/2014/main" id="{5AE68C9F-EEB3-C0A1-3151-24F33F64286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780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1-resolver_2">
            <a:extLst>
              <a:ext uri="{FF2B5EF4-FFF2-40B4-BE49-F238E27FC236}">
                <a16:creationId xmlns:a16="http://schemas.microsoft.com/office/drawing/2014/main" id="{2C33E0E9-4752-AB6A-0D38-4A905D028E5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323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B4143BC-80B2-2DF9-1C52-A7704A347850}"/>
              </a:ext>
            </a:extLst>
          </p:cNvPr>
          <p:cNvSpPr txBox="1"/>
          <p:nvPr/>
        </p:nvSpPr>
        <p:spPr>
          <a:xfrm>
            <a:off x="8209503" y="5257800"/>
            <a:ext cx="3516924" cy="1200329"/>
          </a:xfrm>
          <a:prstGeom prst="rect">
            <a:avLst/>
          </a:prstGeom>
          <a:solidFill>
            <a:schemeClr val="bg2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注意时效性</a:t>
            </a:r>
            <a:r>
              <a:rPr lang="en-US" altLang="zh-CN" dirty="0"/>
              <a:t>; </a:t>
            </a:r>
          </a:p>
          <a:p>
            <a:endParaRPr lang="en-US" altLang="zh-CN" dirty="0"/>
          </a:p>
          <a:p>
            <a:r>
              <a:rPr lang="zh-CN" altLang="en-US" dirty="0"/>
              <a:t>已独立 </a:t>
            </a:r>
            <a:r>
              <a:rPr lang="en-US" altLang="zh-CN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enhanced-resolve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1694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2-module_factories">
            <a:extLst>
              <a:ext uri="{FF2B5EF4-FFF2-40B4-BE49-F238E27FC236}">
                <a16:creationId xmlns:a16="http://schemas.microsoft.com/office/drawing/2014/main" id="{AE26CBD3-93E8-CAD4-0A31-432AF458A88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0"/>
            <a:ext cx="12177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404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3-module_factories_2">
            <a:extLst>
              <a:ext uri="{FF2B5EF4-FFF2-40B4-BE49-F238E27FC236}">
                <a16:creationId xmlns:a16="http://schemas.microsoft.com/office/drawing/2014/main" id="{6B4325A3-AED1-533B-3CFF-00B804AB774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9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4-module_factories_3">
            <a:extLst>
              <a:ext uri="{FF2B5EF4-FFF2-40B4-BE49-F238E27FC236}">
                <a16:creationId xmlns:a16="http://schemas.microsoft.com/office/drawing/2014/main" id="{CA16228A-DC94-B0C7-EB78-A717D63D113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55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5-parser">
            <a:extLst>
              <a:ext uri="{FF2B5EF4-FFF2-40B4-BE49-F238E27FC236}">
                <a16:creationId xmlns:a16="http://schemas.microsoft.com/office/drawing/2014/main" id="{A4CF1646-8C2D-381C-13B4-788C863011D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3" y="0"/>
            <a:ext cx="121697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11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6-parser_2">
            <a:extLst>
              <a:ext uri="{FF2B5EF4-FFF2-40B4-BE49-F238E27FC236}">
                <a16:creationId xmlns:a16="http://schemas.microsoft.com/office/drawing/2014/main" id="{BEBAD7ED-57E0-6265-C045-E09FA239FFA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0"/>
            <a:ext cx="12192000" cy="679291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BA91342-9560-353D-30F2-7C0DA38BB08F}"/>
              </a:ext>
            </a:extLst>
          </p:cNvPr>
          <p:cNvSpPr txBox="1"/>
          <p:nvPr/>
        </p:nvSpPr>
        <p:spPr>
          <a:xfrm>
            <a:off x="8470760" y="4072094"/>
            <a:ext cx="3516924" cy="1200329"/>
          </a:xfrm>
          <a:prstGeom prst="rect">
            <a:avLst/>
          </a:prstGeom>
          <a:solidFill>
            <a:schemeClr val="bg2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注意时效性</a:t>
            </a:r>
            <a:r>
              <a:rPr lang="en-US" altLang="zh-CN" dirty="0"/>
              <a:t>; </a:t>
            </a:r>
          </a:p>
          <a:p>
            <a:endParaRPr lang="en-US" altLang="zh-CN" dirty="0"/>
          </a:p>
          <a:p>
            <a:r>
              <a:rPr lang="en-US" altLang="zh-CN" dirty="0"/>
              <a:t>Parser </a:t>
            </a:r>
            <a:r>
              <a:rPr lang="zh-CN" altLang="en-US" dirty="0"/>
              <a:t>不会亲自</a:t>
            </a:r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dep, </a:t>
            </a:r>
            <a:r>
              <a:rPr lang="zh-CN" altLang="en-US" dirty="0"/>
              <a:t>通过插件机制完成 </a:t>
            </a:r>
            <a:r>
              <a:rPr lang="en-US" altLang="zh-CN" dirty="0"/>
              <a:t>dep</a:t>
            </a:r>
            <a:r>
              <a:rPr lang="zh-CN" altLang="en-US" dirty="0"/>
              <a:t> 的创建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19359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7-parser_3">
            <a:extLst>
              <a:ext uri="{FF2B5EF4-FFF2-40B4-BE49-F238E27FC236}">
                <a16:creationId xmlns:a16="http://schemas.microsoft.com/office/drawing/2014/main" id="{925AF286-80B2-61C3-8A01-D696D6AB7A8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0"/>
            <a:ext cx="12184063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B35FA84-6DBA-F4C9-5D5B-F9C57CB146F5}"/>
              </a:ext>
            </a:extLst>
          </p:cNvPr>
          <p:cNvSpPr txBox="1"/>
          <p:nvPr/>
        </p:nvSpPr>
        <p:spPr>
          <a:xfrm>
            <a:off x="1637881" y="5217606"/>
            <a:ext cx="3516924" cy="1200329"/>
          </a:xfrm>
          <a:prstGeom prst="rect">
            <a:avLst/>
          </a:prstGeom>
          <a:solidFill>
            <a:schemeClr val="bg2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注意时效性</a:t>
            </a:r>
            <a:r>
              <a:rPr lang="en-US" altLang="zh-CN" dirty="0"/>
              <a:t>; </a:t>
            </a:r>
          </a:p>
          <a:p>
            <a:endParaRPr lang="en-US" altLang="zh-CN" dirty="0"/>
          </a:p>
          <a:p>
            <a:r>
              <a:rPr lang="en-US" altLang="zh-CN" dirty="0"/>
              <a:t>Parser </a:t>
            </a:r>
            <a:r>
              <a:rPr lang="zh-CN" altLang="en-US" dirty="0"/>
              <a:t>不会亲自收集 </a:t>
            </a:r>
            <a:r>
              <a:rPr lang="en-US" altLang="zh-CN" dirty="0"/>
              <a:t>dep, </a:t>
            </a:r>
            <a:r>
              <a:rPr lang="zh-CN" altLang="en-US" dirty="0"/>
              <a:t>通过插件机制完成 </a:t>
            </a:r>
            <a:r>
              <a:rPr lang="en-US" altLang="zh-CN" dirty="0"/>
              <a:t>dep</a:t>
            </a:r>
            <a:r>
              <a:rPr lang="zh-CN" altLang="en-US" dirty="0"/>
              <a:t> 收集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59688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7D692D1-FD01-E797-D6DE-768D49998AEB}"/>
              </a:ext>
            </a:extLst>
          </p:cNvPr>
          <p:cNvSpPr txBox="1"/>
          <p:nvPr/>
        </p:nvSpPr>
        <p:spPr>
          <a:xfrm>
            <a:off x="3630966" y="2423603"/>
            <a:ext cx="49448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Part 1: </a:t>
            </a:r>
            <a:r>
              <a:rPr lang="en-US" altLang="zh-CN" sz="4000" dirty="0" err="1"/>
              <a:t>tapable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4700141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8-template">
            <a:extLst>
              <a:ext uri="{FF2B5EF4-FFF2-40B4-BE49-F238E27FC236}">
                <a16:creationId xmlns:a16="http://schemas.microsoft.com/office/drawing/2014/main" id="{F0E277AC-C3D9-52CF-1506-C21E8A6EA58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9319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9-template_2">
            <a:extLst>
              <a:ext uri="{FF2B5EF4-FFF2-40B4-BE49-F238E27FC236}">
                <a16:creationId xmlns:a16="http://schemas.microsoft.com/office/drawing/2014/main" id="{ED5EB400-CDA1-5DBD-0BFC-84F3730A5E5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8" y="0"/>
            <a:ext cx="121618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094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20-build_the_graph">
            <a:extLst>
              <a:ext uri="{FF2B5EF4-FFF2-40B4-BE49-F238E27FC236}">
                <a16:creationId xmlns:a16="http://schemas.microsoft.com/office/drawing/2014/main" id="{52A787D0-A0AC-6141-6997-501EAFBAEE7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" y="0"/>
            <a:ext cx="121761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676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33-instance_can_be_plugged_into">
            <a:extLst>
              <a:ext uri="{FF2B5EF4-FFF2-40B4-BE49-F238E27FC236}">
                <a16:creationId xmlns:a16="http://schemas.microsoft.com/office/drawing/2014/main" id="{6DDF955E-5C8B-5597-8A5E-8C9A32F63B5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94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2-tapable">
            <a:extLst>
              <a:ext uri="{FF2B5EF4-FFF2-40B4-BE49-F238E27FC236}">
                <a16:creationId xmlns:a16="http://schemas.microsoft.com/office/drawing/2014/main" id="{E35F5C1E-17CC-5106-864B-2635775AFB9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0"/>
            <a:ext cx="12177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133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E2895EC-76E7-2BC6-2292-BA4210B6D2B4}"/>
              </a:ext>
            </a:extLst>
          </p:cNvPr>
          <p:cNvSpPr txBox="1"/>
          <p:nvPr/>
        </p:nvSpPr>
        <p:spPr>
          <a:xfrm>
            <a:off x="3508899" y="2346326"/>
            <a:ext cx="60945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tapable 是什么?</a:t>
            </a:r>
          </a:p>
          <a:p>
            <a:r>
              <a:rPr lang="zh-CN" altLang="en-US" dirty="0"/>
              <a:t>1. 是一种发布订阅的模式</a:t>
            </a:r>
          </a:p>
          <a:p>
            <a:r>
              <a:rPr lang="zh-CN" altLang="en-US" dirty="0"/>
              <a:t>2. 是一个流水线</a:t>
            </a:r>
          </a:p>
          <a:p>
            <a:r>
              <a:rPr lang="zh-CN" altLang="en-US" dirty="0"/>
              <a:t>3. 是一个有多种风格的流水线 (多种钩子)</a:t>
            </a:r>
          </a:p>
          <a:p>
            <a:r>
              <a:rPr lang="zh-CN" altLang="en-US" dirty="0"/>
              <a:t>4. 是 webpack 插件机制的心脏</a:t>
            </a:r>
          </a:p>
        </p:txBody>
      </p:sp>
    </p:spTree>
    <p:extLst>
      <p:ext uri="{BB962C8B-B14F-4D97-AF65-F5344CB8AC3E}">
        <p14:creationId xmlns:p14="http://schemas.microsoft.com/office/powerpoint/2010/main" val="1863345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7D692D1-FD01-E797-D6DE-768D49998AEB}"/>
              </a:ext>
            </a:extLst>
          </p:cNvPr>
          <p:cNvSpPr txBox="1"/>
          <p:nvPr/>
        </p:nvSpPr>
        <p:spPr>
          <a:xfrm>
            <a:off x="3630966" y="2423603"/>
            <a:ext cx="49448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Part 2: </a:t>
            </a:r>
            <a:r>
              <a:rPr lang="zh-CN" altLang="en-US" sz="4000" dirty="0"/>
              <a:t>一切皆插件</a:t>
            </a:r>
          </a:p>
        </p:txBody>
      </p:sp>
    </p:spTree>
    <p:extLst>
      <p:ext uri="{BB962C8B-B14F-4D97-AF65-F5344CB8AC3E}">
        <p14:creationId xmlns:p14="http://schemas.microsoft.com/office/powerpoint/2010/main" val="1471573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F4C9C79-D917-464A-5749-2635D3E810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38659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2A171D5-32FA-0919-1150-7F42EBEA31E0}"/>
              </a:ext>
            </a:extLst>
          </p:cNvPr>
          <p:cNvSpPr txBox="1"/>
          <p:nvPr/>
        </p:nvSpPr>
        <p:spPr>
          <a:xfrm>
            <a:off x="8350180" y="2183004"/>
            <a:ext cx="3516924" cy="2308324"/>
          </a:xfrm>
          <a:prstGeom prst="rect">
            <a:avLst/>
          </a:prstGeom>
          <a:solidFill>
            <a:schemeClr val="bg2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注意时效性</a:t>
            </a:r>
            <a:r>
              <a:rPr lang="en-US" altLang="zh-CN" dirty="0"/>
              <a:t>; </a:t>
            </a:r>
          </a:p>
          <a:p>
            <a:endParaRPr lang="en-US" altLang="zh-CN" dirty="0"/>
          </a:p>
          <a:p>
            <a:r>
              <a:rPr lang="zh-CN" altLang="en-US" dirty="0"/>
              <a:t>在作者演讲时</a:t>
            </a:r>
            <a:r>
              <a:rPr lang="en-US" altLang="zh-CN" dirty="0"/>
              <a:t>, webpack </a:t>
            </a:r>
            <a:r>
              <a:rPr lang="zh-CN" altLang="en-US" dirty="0"/>
              <a:t>的关键对象 </a:t>
            </a:r>
            <a:r>
              <a:rPr lang="en-US" altLang="zh-CN" dirty="0"/>
              <a:t>(compiler, compilation) </a:t>
            </a:r>
            <a:r>
              <a:rPr lang="zh-CN" altLang="en-US" dirty="0"/>
              <a:t>确实是 </a:t>
            </a:r>
            <a:r>
              <a:rPr lang="en-US" altLang="zh-CN" dirty="0" err="1"/>
              <a:t>tapable</a:t>
            </a:r>
            <a:r>
              <a:rPr lang="en-US" altLang="zh-CN" dirty="0"/>
              <a:t> </a:t>
            </a:r>
            <a:r>
              <a:rPr lang="zh-CN" altLang="en-US" dirty="0"/>
              <a:t>实例</a:t>
            </a:r>
            <a:r>
              <a:rPr lang="en-US" altLang="zh-CN" dirty="0"/>
              <a:t>.</a:t>
            </a:r>
          </a:p>
          <a:p>
            <a:endParaRPr lang="en-US" altLang="zh-CN" dirty="0"/>
          </a:p>
          <a:p>
            <a:r>
              <a:rPr lang="zh-CN" altLang="en-US" dirty="0"/>
              <a:t>但是</a:t>
            </a:r>
            <a:r>
              <a:rPr lang="en-US" altLang="zh-CN" dirty="0"/>
              <a:t>, </a:t>
            </a:r>
            <a:r>
              <a:rPr lang="zh-CN" altLang="en-US" dirty="0"/>
              <a:t>现在已经有 </a:t>
            </a:r>
            <a:r>
              <a:rPr lang="en-US" altLang="zh-CN" dirty="0"/>
              <a:t>hooks </a:t>
            </a:r>
            <a:r>
              <a:rPr lang="zh-CN" altLang="en-US" dirty="0"/>
              <a:t>对象去管理诸多 </a:t>
            </a:r>
            <a:r>
              <a:rPr lang="en-US" altLang="zh-CN" dirty="0" err="1"/>
              <a:t>tapable</a:t>
            </a:r>
            <a:r>
              <a:rPr lang="en-US" altLang="zh-CN" dirty="0"/>
              <a:t> </a:t>
            </a:r>
            <a:r>
              <a:rPr lang="zh-CN" altLang="en-US" dirty="0"/>
              <a:t>实例</a:t>
            </a:r>
          </a:p>
        </p:txBody>
      </p:sp>
    </p:spTree>
    <p:extLst>
      <p:ext uri="{BB962C8B-B14F-4D97-AF65-F5344CB8AC3E}">
        <p14:creationId xmlns:p14="http://schemas.microsoft.com/office/powerpoint/2010/main" val="1961648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5-tapable_instance_and_plugins">
            <a:extLst>
              <a:ext uri="{FF2B5EF4-FFF2-40B4-BE49-F238E27FC236}">
                <a16:creationId xmlns:a16="http://schemas.microsoft.com/office/drawing/2014/main" id="{2E6EAE5C-B599-124F-1AEC-F507F22CFC5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3" y="0"/>
            <a:ext cx="121697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64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6-compiler">
            <a:extLst>
              <a:ext uri="{FF2B5EF4-FFF2-40B4-BE49-F238E27FC236}">
                <a16:creationId xmlns:a16="http://schemas.microsoft.com/office/drawing/2014/main" id="{51C5B084-5B20-3881-E7EF-6ACE59D803A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237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7-compiler_2">
            <a:extLst>
              <a:ext uri="{FF2B5EF4-FFF2-40B4-BE49-F238E27FC236}">
                <a16:creationId xmlns:a16="http://schemas.microsoft.com/office/drawing/2014/main" id="{4044F13A-3FB6-34D8-C83B-EDAEB2D66F5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393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</TotalTime>
  <Words>163</Words>
  <Application>Microsoft Office PowerPoint</Application>
  <PresentationFormat>宽屏</PresentationFormat>
  <Paragraphs>27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8" baseType="lpstr">
      <vt:lpstr>等线</vt:lpstr>
      <vt:lpstr>等线 Light</vt:lpstr>
      <vt:lpstr>Arial</vt:lpstr>
      <vt:lpstr>Consolas</vt:lpstr>
      <vt:lpstr>Office 主题​​</vt:lpstr>
      <vt:lpstr>Webpack 插件机制 与  “一切皆插件”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相册</dc:title>
  <dc:creator>谭 荣钊</dc:creator>
  <cp:lastModifiedBy>谭 荣钊</cp:lastModifiedBy>
  <cp:revision>19</cp:revision>
  <dcterms:created xsi:type="dcterms:W3CDTF">2022-09-04T10:34:25Z</dcterms:created>
  <dcterms:modified xsi:type="dcterms:W3CDTF">2022-09-04T12:51:33Z</dcterms:modified>
</cp:coreProperties>
</file>

<file path=docProps/thumbnail.jpeg>
</file>